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73" r:id="rId5"/>
    <p:sldId id="259" r:id="rId6"/>
    <p:sldId id="261" r:id="rId7"/>
    <p:sldId id="258" r:id="rId8"/>
    <p:sldId id="262" r:id="rId9"/>
    <p:sldId id="276" r:id="rId10"/>
    <p:sldId id="277" r:id="rId11"/>
    <p:sldId id="278" r:id="rId12"/>
    <p:sldId id="274" r:id="rId13"/>
    <p:sldId id="279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1E902-5C3B-401F-BB22-DE056E687A94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6D4-C4B4-406C-886A-16C5CDDF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29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1E902-5C3B-401F-BB22-DE056E687A94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6D4-C4B4-406C-886A-16C5CDDF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612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1E902-5C3B-401F-BB22-DE056E687A94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6D4-C4B4-406C-886A-16C5CDDF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85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1E902-5C3B-401F-BB22-DE056E687A94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6D4-C4B4-406C-886A-16C5CDDF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7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1E902-5C3B-401F-BB22-DE056E687A94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6D4-C4B4-406C-886A-16C5CDDF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434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1E902-5C3B-401F-BB22-DE056E687A94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6D4-C4B4-406C-886A-16C5CDDF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1E902-5C3B-401F-BB22-DE056E687A94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6D4-C4B4-406C-886A-16C5CDDF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40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1E902-5C3B-401F-BB22-DE056E687A94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6D4-C4B4-406C-886A-16C5CDDF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813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1E902-5C3B-401F-BB22-DE056E687A94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6D4-C4B4-406C-886A-16C5CDDF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8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1E902-5C3B-401F-BB22-DE056E687A94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6D4-C4B4-406C-886A-16C5CDDF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944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1E902-5C3B-401F-BB22-DE056E687A94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6D4-C4B4-406C-886A-16C5CDDF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227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1E902-5C3B-401F-BB22-DE056E687A94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4D6D4-C4B4-406C-886A-16C5CDDF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961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03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56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562" y="1119187"/>
            <a:ext cx="8524875" cy="4619625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110681" y="1012095"/>
            <a:ext cx="741405" cy="528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>
            <a:stCxn id="3" idx="5"/>
          </p:cNvCxnSpPr>
          <p:nvPr/>
        </p:nvCxnSpPr>
        <p:spPr>
          <a:xfrm>
            <a:off x="4743510" y="1463096"/>
            <a:ext cx="3255431" cy="318304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2803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787" y="1119187"/>
            <a:ext cx="8524875" cy="4619625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382530" y="1119187"/>
            <a:ext cx="1227438" cy="4212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>
            <a:stCxn id="3" idx="5"/>
          </p:cNvCxnSpPr>
          <p:nvPr/>
        </p:nvCxnSpPr>
        <p:spPr>
          <a:xfrm>
            <a:off x="5430214" y="1478779"/>
            <a:ext cx="2881764" cy="338978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484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562" y="1119187"/>
            <a:ext cx="8524875" cy="461962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110681" y="1012095"/>
            <a:ext cx="1145060" cy="528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5088051" y="1463096"/>
            <a:ext cx="2902652" cy="362788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138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562" y="1119187"/>
            <a:ext cx="8524875" cy="4619625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110681" y="1012095"/>
            <a:ext cx="1252151" cy="528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>
            <a:stCxn id="3" idx="5"/>
          </p:cNvCxnSpPr>
          <p:nvPr/>
        </p:nvCxnSpPr>
        <p:spPr>
          <a:xfrm>
            <a:off x="5179459" y="1463096"/>
            <a:ext cx="2868909" cy="399035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260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2888" y="1685925"/>
            <a:ext cx="4086225" cy="34861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40673" t="4183"/>
          <a:stretch/>
        </p:blipFill>
        <p:spPr>
          <a:xfrm>
            <a:off x="5231413" y="617835"/>
            <a:ext cx="1729173" cy="38331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351373" y="617835"/>
            <a:ext cx="518984" cy="4695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6483178" y="1087395"/>
            <a:ext cx="127687" cy="21006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8969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3362" y="1666875"/>
            <a:ext cx="4105275" cy="35242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9783"/>
          <a:stretch/>
        </p:blipFill>
        <p:spPr>
          <a:xfrm>
            <a:off x="4538659" y="576649"/>
            <a:ext cx="3114675" cy="4296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4084" t="329"/>
          <a:stretch/>
        </p:blipFill>
        <p:spPr>
          <a:xfrm>
            <a:off x="3583586" y="6061889"/>
            <a:ext cx="5024822" cy="3512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34746" y="5441841"/>
            <a:ext cx="861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Roundup accomplishes the same result as the following previously recommended formula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511114" y="436605"/>
            <a:ext cx="1762897" cy="569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4"/>
          </p:cNvCxnSpPr>
          <p:nvPr/>
        </p:nvCxnSpPr>
        <p:spPr>
          <a:xfrm>
            <a:off x="6392563" y="1006305"/>
            <a:ext cx="354226" cy="241239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536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6173" t="10048" r="753" b="16626"/>
          <a:stretch/>
        </p:blipFill>
        <p:spPr>
          <a:xfrm>
            <a:off x="5062666" y="461319"/>
            <a:ext cx="2066667" cy="3212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9550" y="1671638"/>
            <a:ext cx="4152900" cy="351472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128951" y="461319"/>
            <a:ext cx="691979" cy="3212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6474941" y="782595"/>
            <a:ext cx="41189" cy="279262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4852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0567" t="1282" r="10572" b="91909"/>
          <a:stretch/>
        </p:blipFill>
        <p:spPr>
          <a:xfrm>
            <a:off x="5093042" y="593124"/>
            <a:ext cx="2005913" cy="3048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4787" y="1652588"/>
            <a:ext cx="4162425" cy="355282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6252519" y="535459"/>
            <a:ext cx="741405" cy="3624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2" idx="4"/>
          </p:cNvCxnSpPr>
          <p:nvPr/>
        </p:nvCxnSpPr>
        <p:spPr>
          <a:xfrm>
            <a:off x="6623222" y="897925"/>
            <a:ext cx="49427" cy="287500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83953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22091"/>
          <a:stretch/>
        </p:blipFill>
        <p:spPr>
          <a:xfrm>
            <a:off x="4038599" y="1655420"/>
            <a:ext cx="4114800" cy="35471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0480" t="832" r="27277" b="92473"/>
          <a:stretch/>
        </p:blipFill>
        <p:spPr>
          <a:xfrm>
            <a:off x="5226906" y="593124"/>
            <a:ext cx="1738185" cy="30480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260757" y="494270"/>
            <a:ext cx="518984" cy="4036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483178" y="897925"/>
            <a:ext cx="32952" cy="324570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804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3837" y="1652588"/>
            <a:ext cx="4124325" cy="35528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49" y="575490"/>
            <a:ext cx="2095500" cy="35242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079524" y="486032"/>
            <a:ext cx="1064225" cy="4418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6611637" y="927915"/>
            <a:ext cx="52774" cy="342166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420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294" y="637918"/>
            <a:ext cx="1457325" cy="1446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565" y="137900"/>
            <a:ext cx="8736871" cy="658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468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550" y="1662113"/>
            <a:ext cx="4152900" cy="35337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3962" y="476635"/>
            <a:ext cx="2124075" cy="35242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186616" y="411892"/>
            <a:ext cx="971421" cy="417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639697" y="829060"/>
            <a:ext cx="41189" cy="373470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4566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9075" y="1662113"/>
            <a:ext cx="4133850" cy="35337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437" y="611917"/>
            <a:ext cx="2143125" cy="36195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054811" y="469557"/>
            <a:ext cx="1178011" cy="5043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6643817" y="973867"/>
            <a:ext cx="86497" cy="397707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08848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the rest…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the same relative formulas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592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5817" y="389366"/>
            <a:ext cx="1019175" cy="1809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1837" y="754405"/>
            <a:ext cx="952500" cy="142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547" y="570341"/>
            <a:ext cx="11430000" cy="5835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734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8112" y="1138237"/>
            <a:ext cx="4295775" cy="458152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252519" y="1070919"/>
            <a:ext cx="757881" cy="46131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6334897" y="1532238"/>
            <a:ext cx="296563" cy="163109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6956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8112" y="1138237"/>
            <a:ext cx="4295775" cy="4581525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417276" y="1138238"/>
            <a:ext cx="453081" cy="4599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3" idx="4"/>
          </p:cNvCxnSpPr>
          <p:nvPr/>
        </p:nvCxnSpPr>
        <p:spPr>
          <a:xfrm flipH="1">
            <a:off x="6417276" y="1598141"/>
            <a:ext cx="226541" cy="306447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240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8112" y="1138237"/>
            <a:ext cx="4295775" cy="4581525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227805" y="1138237"/>
            <a:ext cx="1112109" cy="4187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3" idx="4"/>
          </p:cNvCxnSpPr>
          <p:nvPr/>
        </p:nvCxnSpPr>
        <p:spPr>
          <a:xfrm flipH="1">
            <a:off x="6507892" y="1556951"/>
            <a:ext cx="275968" cy="33528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3596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8112" y="1138237"/>
            <a:ext cx="4295775" cy="4581525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030097" y="1147762"/>
            <a:ext cx="1243914" cy="4503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3" idx="4"/>
          </p:cNvCxnSpPr>
          <p:nvPr/>
        </p:nvCxnSpPr>
        <p:spPr>
          <a:xfrm flipH="1">
            <a:off x="6458465" y="1598141"/>
            <a:ext cx="193589" cy="345165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602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8112" y="1138237"/>
            <a:ext cx="4295775" cy="4581525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194854" y="1161535"/>
            <a:ext cx="1359243" cy="4860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532605" y="1655805"/>
            <a:ext cx="329514" cy="375645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5097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762" y="839101"/>
            <a:ext cx="8524875" cy="4619625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814119" y="839101"/>
            <a:ext cx="741405" cy="3800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3" idx="5"/>
          </p:cNvCxnSpPr>
          <p:nvPr/>
        </p:nvCxnSpPr>
        <p:spPr>
          <a:xfrm>
            <a:off x="4446948" y="1163536"/>
            <a:ext cx="3296620" cy="180208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9712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25</Words>
  <Application>Microsoft Office PowerPoint</Application>
  <PresentationFormat>Widescreen</PresentationFormat>
  <Paragraphs>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Module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Solve the rest…</vt:lpstr>
    </vt:vector>
  </TitlesOfParts>
  <Company>Baruch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03</dc:title>
  <dc:creator>Daniel Williams</dc:creator>
  <cp:lastModifiedBy>Izabela Garcia-Arce</cp:lastModifiedBy>
  <cp:revision>20</cp:revision>
  <dcterms:created xsi:type="dcterms:W3CDTF">2015-08-12T19:22:49Z</dcterms:created>
  <dcterms:modified xsi:type="dcterms:W3CDTF">2019-08-01T17:38:11Z</dcterms:modified>
</cp:coreProperties>
</file>